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30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85" r:id="rId100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00" Type="http://schemas.openxmlformats.org/officeDocument/2006/relationships/slide" Target="slides/slide30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3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3" name="Shape 3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4" name="Google Shape;382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25" name="Google Shape;3825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0.xml"/></Relationships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6" name="Shape 3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7" name="Google Shape;3827;p5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zh-CN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Digitisation and Archives</a:t>
            </a:r>
            <a:endParaRPr/>
          </a:p>
        </p:txBody>
      </p:sp>
      <p:sp>
        <p:nvSpPr>
          <p:cNvPr id="3828" name="Google Shape;3828;p586"/>
          <p:cNvSpPr txBox="1"/>
          <p:nvPr>
            <p:ph idx="1" type="body"/>
          </p:nvPr>
        </p:nvSpPr>
        <p:spPr>
          <a:xfrm>
            <a:off x="457200" y="1200150"/>
            <a:ext cx="8229600" cy="3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961964"/>
                </a:solidFill>
                <a:latin typeface="Calibri"/>
                <a:ea typeface="Calibri"/>
                <a:cs typeface="Calibri"/>
                <a:sym typeface="Calibri"/>
              </a:rPr>
              <a:t>JISC: 	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8611DB"/>
                </a:solidFill>
                <a:latin typeface="Calibri"/>
                <a:ea typeface="Calibri"/>
                <a:cs typeface="Calibri"/>
                <a:sym typeface="Calibri"/>
              </a:rPr>
              <a:t>	championing  innovation in, &amp; use of, digital technologies on behalf 	of UK education &amp; research 	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1FC902"/>
                </a:solidFill>
                <a:latin typeface="Calibri"/>
                <a:ea typeface="Calibri"/>
                <a:cs typeface="Calibri"/>
                <a:sym typeface="Calibri"/>
              </a:rPr>
              <a:t>	Project funding: e-Content Capital Programme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9F204C"/>
                </a:solidFill>
                <a:latin typeface="Calibri"/>
                <a:ea typeface="Calibri"/>
                <a:cs typeface="Calibri"/>
                <a:sym typeface="Calibri"/>
              </a:rPr>
              <a:t>Coventry University: 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A39755"/>
                </a:solidFill>
                <a:latin typeface="Calibri"/>
                <a:ea typeface="Calibri"/>
                <a:cs typeface="Calibri"/>
                <a:sym typeface="Calibri"/>
              </a:rPr>
              <a:t>	research &amp; exploitation - in digital humanities/archiving, digital 	technology for learning &amp; developing skills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0F761B"/>
                </a:solidFill>
                <a:latin typeface="Calibri"/>
                <a:ea typeface="Calibri"/>
                <a:cs typeface="Calibri"/>
                <a:sym typeface="Calibri"/>
              </a:rPr>
              <a:t>BT: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A934B4"/>
                </a:solidFill>
                <a:latin typeface="Calibri"/>
                <a:ea typeface="Calibri"/>
                <a:cs typeface="Calibri"/>
                <a:sym typeface="Calibri"/>
              </a:rPr>
              <a:t>	‘world-class’ archive – chronological span, subject scope, 	national/international heritage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17D101"/>
                </a:solidFill>
                <a:latin typeface="Calibri"/>
                <a:ea typeface="Calibri"/>
                <a:cs typeface="Calibri"/>
                <a:sym typeface="Calibri"/>
              </a:rPr>
              <a:t>TNA: 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60285A"/>
                </a:solidFill>
                <a:latin typeface="Calibri"/>
                <a:ea typeface="Calibri"/>
                <a:cs typeface="Calibri"/>
                <a:sym typeface="Calibri"/>
              </a:rPr>
              <a:t>	leading expertise in curation/preservation &amp; digitisation </a:t>
            </a:r>
            <a:endParaRPr/>
          </a:p>
        </p:txBody>
      </p:sp>
      <p:sp>
        <p:nvSpPr>
          <p:cNvPr id="3829" name="Google Shape;3829;p586"/>
          <p:cNvSpPr txBox="1"/>
          <p:nvPr/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